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C2CE1-4BAD-43D4-B8A5-3BEF1776F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8C35DE-F200-030A-B472-30E766AA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A3C949-E4D8-B07B-5E05-938F5251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BB735E-D947-F77E-4868-D70EDE68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A8648-95D3-7769-6F6F-0743699A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57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ADE1F-E6B2-2472-8DEE-8A1985A8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E2BE77-0A97-53A1-AE1C-1CAE04A7A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FD967D-1A6E-7F46-0A39-72039E9E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9E232A-DE55-EDBC-E3F4-E2D6FCF1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3B6940-42ED-CFBA-746E-B4E9EEEA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33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154E400-ED7E-39EA-EC99-A6FDF9E83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8C0B61-1F61-44C5-4360-CA31BB83B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6848E-D48A-E477-219B-7C5C4B98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71E862-0A2D-6782-350C-067F01A2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5D15F3-D867-470A-8C35-7799FAB7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87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6E175-EA03-C1FC-D9DF-5E9AE0B3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1B12-6FDE-2B9A-AB63-B6E041FCF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716753-A693-D262-1420-74E73B92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B6BF0B-243C-F66F-63D2-2F68E6B8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F68917-C5A7-2F13-D523-CC229089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8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E930B-B95F-6151-FBBB-07B41327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38C7FC-936F-7E6B-B256-08B19AD47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9F4AB-3F06-8146-0888-1F440182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8D3637-468D-556E-09E3-BC5451D4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CC7091-D3D6-EFCF-984D-B1880AD1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23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AC1D-6513-56E5-51FA-3F7AFB4A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33E3F-AAC4-6341-E05B-6FCA6DF94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939A27-7993-125B-4FC3-7C917343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CE07D9-7497-2C00-9F97-C63C0C3C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3B070F-3D0A-AB7E-91B7-C06B8B6A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3DFF88-1F70-C12A-69A5-CD36E832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54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5E4E9-6236-2CA5-21A5-F5BA780E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679D4D-571D-5180-558F-B93DB1137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9D6E28-6EFF-5130-9AE7-E8B0A6A24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D1B3E2-04AC-8395-23AD-1A36CBDFE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DC09B8-E9A2-7653-3DB5-0CCBB3388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35617D-8400-55C6-3BD8-9C50BE9C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A9CBAD-1932-D2C7-5D64-EEA4A429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242BEE-C561-2018-49D6-B70DD198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1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9AE71-3BC1-226C-32C2-3BA9FB0A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9846F56-23D8-AA88-03BF-6047D703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339AF9-3B01-DF7A-B37E-E3D8F6B5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9321E7-C033-9EF2-139B-29584A72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30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EFBD76-EA7A-7264-30F9-CBD3E85A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E5589-75FF-9623-CF1D-B05ED3B1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F9FE59-CF30-C58D-04E2-243284B3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42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06F9C-46BD-BB35-C756-3306BBD3B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739EF-2336-9F21-D76D-D7FE8FC5F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EDD03C-732D-21FD-2718-67B4E160D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7633A3-CBAE-38F4-E85E-31A38A2D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13BDB0-F772-3EBB-7DEF-FFB18348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19D93D-8C09-D264-4CFA-FE1F445D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78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5395D-1EA9-8367-C8BA-C46C9863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47D924-80CC-9485-9F8D-4F777DAB3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E5C578-5060-0A18-0BA4-14B8A5F3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A906F2-8E45-8AF7-E1FB-179F3877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1D3398-FC4C-C3A5-7AB0-36FE6895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46029A-992C-D30E-6A97-726173C9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5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3B0DC6-C1CA-370B-75A3-370C3110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73D6DB-7FF4-E007-6D08-D4331410F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95AC4-3E3C-0649-523A-07C839F6C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5038-4E63-4391-9EEF-40C6C610915E}" type="datetimeFigureOut">
              <a:rPr lang="cs-CZ" smtClean="0"/>
              <a:t>04.11.2023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648961-11A8-13F4-DD77-115C91BA4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FB5B6D-C95E-DFF7-8ABB-8163942F2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9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E54582-0B22-6AB7-64DC-8178587F9714}"/>
              </a:ext>
            </a:extLst>
          </p:cNvPr>
          <p:cNvSpPr txBox="1"/>
          <p:nvPr/>
        </p:nvSpPr>
        <p:spPr>
          <a:xfrm>
            <a:off x="85725" y="104775"/>
            <a:ext cx="5800725" cy="6332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Vážený pacient,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ošetrený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termoplastickou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fixáciou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OPENCAST. Aby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zaistili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nekomplikovaný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priebeh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liečenia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venujte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prosím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pozornosť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týmto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upozorneniam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Termoplastická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OPENCAST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opatrne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zaťažiteľná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optimálnych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podmienok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20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minút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Po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dobu ho prosím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nezakrývajte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ani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nesnažte proces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vytuhnutia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žiadnym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spôsobom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urýchliť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Zvýšenou polohou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ošetrenej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končatiny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zabránite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prípadnému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Ruku držte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vyššie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lakeť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poranenej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ruke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nenoste prstene.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Často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pravidelne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cvičte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všetky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voľné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kĺby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vrátane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prstov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Snažte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napínať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svalstvo pod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fixáciou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obmedzíte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event.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zlepšíte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Nepoužívajte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lak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nechty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aby bolo možné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sledovať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nechtového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lôžka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prsty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opuchnú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alebo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zmodrajú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polohujte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vyššie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než srdce. Slabý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dôvodom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znepokojenie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polohovaním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obehové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pomery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upravia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6. Trvalá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bledosť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porucha citu,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hybnosť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chlad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trvajúci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sú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prejavmi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poruchy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inervácie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V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takom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prípade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navštívte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našu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ambulanciu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alebo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pohotovosť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ihneď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novo vzniknutých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bolestiach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pod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obväzom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neberte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lieky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proti bolesti.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Bolesť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dôležitým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varovným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signálom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Oznámte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nám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bezodkladne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skutočnosť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sami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žiadnym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spôsobom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neupravujte.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9. Dodržujte pokojový režim.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Vzhľadom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to, že ide o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termoplastickú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vyhýbajte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prostrediu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 trvale vysokou teplotou,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sú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termálne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kúpele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či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fínska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sauna.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Tešíme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ďalšie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stretnutie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stanovenom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termíne kontroly,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event.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ťažkostiach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nás kontaktujte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kedykoľvek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Dátum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kontroly:……………………………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4A7B8F7-8B7B-5768-B567-1B622D001A33}"/>
              </a:ext>
            </a:extLst>
          </p:cNvPr>
          <p:cNvSpPr txBox="1"/>
          <p:nvPr/>
        </p:nvSpPr>
        <p:spPr>
          <a:xfrm>
            <a:off x="5981700" y="104775"/>
            <a:ext cx="5800725" cy="6332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Vážený pacient,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ošetrený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termoplastickou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fixáciou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OPENCAST. Aby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zaistili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nekomplikovaný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priebeh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liečenia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venujte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prosím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pozornosť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týmto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upozorneniam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Termoplastická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OPENCAST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opatrne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zaťažiteľná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optimálnych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podmienok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20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minút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Po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dobu ho prosím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nezakrývajte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ani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nesnažte proces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vytuhnutia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žiadnym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spôsobom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urýchliť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Zvýšenou polohou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ošetrenej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končatiny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zabránite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prípadnému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Ruku držte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vyššie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lakeť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poranenej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ruke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nenoste prstene.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Často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pravidelne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cvičte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všetky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voľné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kĺby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vrátane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prstov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Snažte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napínať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svalstvo pod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fixáciou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obmedzíte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event.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zlepšíte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Nepoužívajte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lak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nechty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aby bolo možné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sledovať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nechtového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lôžka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prsty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opuchnú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alebo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zmodrajú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polohujte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vyššie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než srdce. Slabý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dôvodom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znepokojenie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polohovaním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obehové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pomery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upravia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6. Trvalá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bledosť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porucha citu,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hybnosť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chlad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trvajúci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opuch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sú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prejavmi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poruchy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prekrvenia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inervácie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V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takom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prípade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navštívte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našu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ambulanciu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alebo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pohotovosť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ihneď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novo vzniknutých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bolestiach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pod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obväzom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neberte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lieky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proti bolesti.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Bolesť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dôležitým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varovným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signálom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Oznámte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nám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bezodkladne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túto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skutočnosť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sami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žiadnym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spôsobom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neupravujte.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9. Dodržujte pokojový režim.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Vzhľadom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to, že ide o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termoplastickú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fixáciu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vyhýbajte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prostrediu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 trvale vysokou teplotou,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ako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sú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termálne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kúpele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či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fínska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sauna.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Tešíme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ďalšie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stretnutie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stanovenom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termíne kontroly,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event.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ťažkostiach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nás kontaktujte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kedykoľvek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Dátum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kontroly:……………………………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00469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534</Words>
  <Application>Microsoft Office PowerPoint</Application>
  <PresentationFormat>Širokoúhlá obrazovka</PresentationFormat>
  <Paragraphs>32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Ješina</dc:creator>
  <cp:lastModifiedBy>Jan Jindra</cp:lastModifiedBy>
  <cp:revision>4</cp:revision>
  <cp:lastPrinted>2023-09-06T13:18:19Z</cp:lastPrinted>
  <dcterms:created xsi:type="dcterms:W3CDTF">2023-09-06T13:12:24Z</dcterms:created>
  <dcterms:modified xsi:type="dcterms:W3CDTF">2023-11-04T09:36:39Z</dcterms:modified>
</cp:coreProperties>
</file>